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4" autoAdjust="0"/>
    <p:restoredTop sz="94684" autoAdjust="0"/>
  </p:normalViewPr>
  <p:slideViewPr>
    <p:cSldViewPr>
      <p:cViewPr varScale="1">
        <p:scale>
          <a:sx n="45" d="100"/>
          <a:sy n="45" d="100"/>
        </p:scale>
        <p:origin x="-62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9DD660-E6AC-42EC-869B-D23078305CF9}" type="datetimeFigureOut">
              <a:rPr lang="es-ES" smtClean="0"/>
              <a:t>29/11/2011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FAE3B0-216D-45DA-85A0-053FD19E91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79344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9CA5C9E0-83F9-4F98-B0C9-D48485399181}" type="datetimeFigureOut">
              <a:rPr lang="es-ES" smtClean="0"/>
              <a:t>29/11/2011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3CE9-26E3-43C1-A6D4-7926EADF987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5C9E0-83F9-4F98-B0C9-D48485399181}" type="datetimeFigureOut">
              <a:rPr lang="es-ES" smtClean="0"/>
              <a:t>29/11/2011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3CE9-26E3-43C1-A6D4-7926EADF987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5C9E0-83F9-4F98-B0C9-D48485399181}" type="datetimeFigureOut">
              <a:rPr lang="es-ES" smtClean="0"/>
              <a:t>29/11/2011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3CE9-26E3-43C1-A6D4-7926EADF987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5C9E0-83F9-4F98-B0C9-D48485399181}" type="datetimeFigureOut">
              <a:rPr lang="es-ES" smtClean="0"/>
              <a:t>29/11/2011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3CE9-26E3-43C1-A6D4-7926EADF9877}" type="slidenum">
              <a:rPr lang="es-ES" smtClean="0"/>
              <a:t>‹Nº›</a:t>
            </a:fld>
            <a:endParaRPr lang="es-E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5C9E0-83F9-4F98-B0C9-D48485399181}" type="datetimeFigureOut">
              <a:rPr lang="es-ES" smtClean="0"/>
              <a:t>29/11/2011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3CE9-26E3-43C1-A6D4-7926EADF9877}" type="slidenum">
              <a:rPr lang="es-ES" smtClean="0"/>
              <a:t>‹Nº›</a:t>
            </a:fld>
            <a:endParaRPr lang="es-E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5C9E0-83F9-4F98-B0C9-D48485399181}" type="datetimeFigureOut">
              <a:rPr lang="es-ES" smtClean="0"/>
              <a:t>29/11/2011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3CE9-26E3-43C1-A6D4-7926EADF9877}" type="slidenum">
              <a:rPr lang="es-ES" smtClean="0"/>
              <a:t>‹Nº›</a:t>
            </a:fld>
            <a:endParaRPr lang="es-E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5C9E0-83F9-4F98-B0C9-D48485399181}" type="datetimeFigureOut">
              <a:rPr lang="es-ES" smtClean="0"/>
              <a:t>29/11/2011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3CE9-26E3-43C1-A6D4-7926EADF987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5C9E0-83F9-4F98-B0C9-D48485399181}" type="datetimeFigureOut">
              <a:rPr lang="es-ES" smtClean="0"/>
              <a:t>29/11/2011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3CE9-26E3-43C1-A6D4-7926EADF9877}" type="slidenum">
              <a:rPr lang="es-ES" smtClean="0"/>
              <a:t>‹Nº›</a:t>
            </a:fld>
            <a:endParaRPr lang="es-E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5C9E0-83F9-4F98-B0C9-D48485399181}" type="datetimeFigureOut">
              <a:rPr lang="es-ES" smtClean="0"/>
              <a:t>29/11/2011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3CE9-26E3-43C1-A6D4-7926EADF987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5C9E0-83F9-4F98-B0C9-D48485399181}" type="datetimeFigureOut">
              <a:rPr lang="es-ES" smtClean="0"/>
              <a:t>29/11/2011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3CE9-26E3-43C1-A6D4-7926EADF9877}" type="slidenum">
              <a:rPr lang="es-ES" smtClean="0"/>
              <a:t>‹Nº›</a:t>
            </a:fld>
            <a:endParaRPr lang="es-E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5C9E0-83F9-4F98-B0C9-D48485399181}" type="datetimeFigureOut">
              <a:rPr lang="es-ES" smtClean="0"/>
              <a:t>29/11/2011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3CE9-26E3-43C1-A6D4-7926EADF987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9CA5C9E0-83F9-4F98-B0C9-D48485399181}" type="datetimeFigureOut">
              <a:rPr lang="es-ES" smtClean="0"/>
              <a:t>29/11/2011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F373CE9-26E3-43C1-A6D4-7926EADF9877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c\Desktop\13441273.jpg"/>
          <p:cNvPicPr>
            <a:picLocks noChangeAspect="1" noChangeArrowheads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897" y="548680"/>
            <a:ext cx="7333474" cy="5500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179512" y="5425974"/>
            <a:ext cx="113371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800" b="1" dirty="0" smtClean="0">
                <a:solidFill>
                  <a:srgbClr val="0000CC"/>
                </a:solidFill>
                <a:latin typeface="Algerian" pitchFamily="82" charset="0"/>
              </a:rPr>
              <a:t>¡</a:t>
            </a:r>
            <a:r>
              <a:rPr lang="es-ES" sz="4800" b="1" dirty="0" smtClean="0">
                <a:solidFill>
                  <a:srgbClr val="0000CC"/>
                </a:solidFill>
                <a:latin typeface="Ravie" pitchFamily="82" charset="0"/>
              </a:rPr>
              <a:t>BENVIDOS Ó CENTRO                         </a:t>
            </a:r>
          </a:p>
          <a:p>
            <a:r>
              <a:rPr lang="es-ES" sz="4800" b="1" dirty="0">
                <a:solidFill>
                  <a:srgbClr val="0000CC"/>
                </a:solidFill>
                <a:latin typeface="Ravie" pitchFamily="82" charset="0"/>
              </a:rPr>
              <a:t> </a:t>
            </a:r>
            <a:r>
              <a:rPr lang="es-ES" sz="4800" b="1" dirty="0" smtClean="0">
                <a:solidFill>
                  <a:srgbClr val="0000CC"/>
                </a:solidFill>
                <a:latin typeface="Ravie" pitchFamily="82" charset="0"/>
              </a:rPr>
              <a:t>        BEETHOVEN!</a:t>
            </a:r>
            <a:endParaRPr lang="es-ES" sz="4800" b="1" dirty="0">
              <a:solidFill>
                <a:srgbClr val="0000CC"/>
              </a:solidFill>
              <a:latin typeface="Ravie" pitchFamily="82" charset="0"/>
            </a:endParaRPr>
          </a:p>
        </p:txBody>
      </p:sp>
      <p:pic>
        <p:nvPicPr>
          <p:cNvPr id="6" name="21 - yann tiersen - la muett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67944" y="3124200"/>
            <a:ext cx="808856" cy="808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1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5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089" y="1107765"/>
            <a:ext cx="6933297" cy="460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494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196752"/>
            <a:ext cx="3456384" cy="4320480"/>
          </a:xfrm>
        </p:spPr>
      </p:pic>
      <p:sp>
        <p:nvSpPr>
          <p:cNvPr id="5" name="4 CuadroTexto"/>
          <p:cNvSpPr txBox="1"/>
          <p:nvPr/>
        </p:nvSpPr>
        <p:spPr>
          <a:xfrm>
            <a:off x="4932040" y="1196752"/>
            <a:ext cx="316835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>
                <a:latin typeface="Snap ITC" pitchFamily="82" charset="0"/>
              </a:rPr>
              <a:t>As </a:t>
            </a:r>
            <a:r>
              <a:rPr lang="es-ES" sz="2800" dirty="0" err="1" smtClean="0">
                <a:latin typeface="Snap ITC" pitchFamily="82" charset="0"/>
              </a:rPr>
              <a:t>saídas</a:t>
            </a:r>
            <a:r>
              <a:rPr lang="es-ES" sz="2800" dirty="0" smtClean="0">
                <a:latin typeface="Snap ITC" pitchFamily="82" charset="0"/>
              </a:rPr>
              <a:t> que </a:t>
            </a:r>
            <a:r>
              <a:rPr lang="es-ES" sz="2800" dirty="0" err="1" smtClean="0">
                <a:latin typeface="Snap ITC" pitchFamily="82" charset="0"/>
              </a:rPr>
              <a:t>facemos</a:t>
            </a:r>
            <a:r>
              <a:rPr lang="es-ES" sz="2800" dirty="0" smtClean="0">
                <a:latin typeface="Snap ITC" pitchFamily="82" charset="0"/>
              </a:rPr>
              <a:t> </a:t>
            </a:r>
            <a:r>
              <a:rPr lang="es-ES" sz="2800" dirty="0" err="1" smtClean="0">
                <a:latin typeface="Snap ITC" pitchFamily="82" charset="0"/>
              </a:rPr>
              <a:t>sempre</a:t>
            </a:r>
            <a:r>
              <a:rPr lang="es-ES" sz="2800" dirty="0" smtClean="0">
                <a:latin typeface="Snap ITC" pitchFamily="82" charset="0"/>
              </a:rPr>
              <a:t> ilusionan os </a:t>
            </a:r>
            <a:r>
              <a:rPr lang="es-ES" sz="2800" dirty="0" err="1" smtClean="0">
                <a:latin typeface="Snap ITC" pitchFamily="82" charset="0"/>
              </a:rPr>
              <a:t>nosos</a:t>
            </a:r>
            <a:r>
              <a:rPr lang="es-ES" sz="2800" dirty="0" smtClean="0">
                <a:latin typeface="Snap ITC" pitchFamily="82" charset="0"/>
              </a:rPr>
              <a:t> cativos, </a:t>
            </a:r>
            <a:r>
              <a:rPr lang="es-ES" sz="2800" dirty="0" err="1" smtClean="0">
                <a:latin typeface="Snap ITC" pitchFamily="82" charset="0"/>
              </a:rPr>
              <a:t>coñecen</a:t>
            </a:r>
            <a:r>
              <a:rPr lang="es-ES" sz="2800" dirty="0" smtClean="0">
                <a:latin typeface="Snap ITC" pitchFamily="82" charset="0"/>
              </a:rPr>
              <a:t> a </a:t>
            </a:r>
            <a:r>
              <a:rPr lang="es-ES" sz="2800" dirty="0" err="1" smtClean="0">
                <a:latin typeface="Snap ITC" pitchFamily="82" charset="0"/>
              </a:rPr>
              <a:t>natureza</a:t>
            </a:r>
            <a:r>
              <a:rPr lang="es-ES" sz="2800" dirty="0" smtClean="0">
                <a:latin typeface="Snap ITC" pitchFamily="82" charset="0"/>
              </a:rPr>
              <a:t> e viven experiencias inolvidables </a:t>
            </a:r>
            <a:endParaRPr lang="es-ES" sz="2800" dirty="0">
              <a:latin typeface="Snap IT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450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146598"/>
            <a:ext cx="6912768" cy="4524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863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196752"/>
            <a:ext cx="3888432" cy="4248472"/>
          </a:xfrm>
        </p:spPr>
      </p:pic>
      <p:sp>
        <p:nvSpPr>
          <p:cNvPr id="5" name="4 CuadroTexto"/>
          <p:cNvSpPr txBox="1"/>
          <p:nvPr/>
        </p:nvSpPr>
        <p:spPr>
          <a:xfrm>
            <a:off x="5292080" y="1268760"/>
            <a:ext cx="288032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err="1" smtClean="0">
                <a:latin typeface="Snap ITC" pitchFamily="82" charset="0"/>
              </a:rPr>
              <a:t>Fixemos</a:t>
            </a:r>
            <a:r>
              <a:rPr lang="es-ES" sz="2800" dirty="0" smtClean="0">
                <a:latin typeface="Snap ITC" pitchFamily="82" charset="0"/>
              </a:rPr>
              <a:t> un festival a raíz da visita </a:t>
            </a:r>
            <a:r>
              <a:rPr lang="es-ES" sz="2800" dirty="0" err="1" smtClean="0">
                <a:latin typeface="Snap ITC" pitchFamily="82" charset="0"/>
              </a:rPr>
              <a:t>dun</a:t>
            </a:r>
            <a:r>
              <a:rPr lang="es-ES" sz="2800" dirty="0" smtClean="0">
                <a:latin typeface="Snap ITC" pitchFamily="82" charset="0"/>
              </a:rPr>
              <a:t> experto </a:t>
            </a:r>
            <a:r>
              <a:rPr lang="es-ES" sz="2800" dirty="0" smtClean="0">
                <a:latin typeface="Snap ITC" pitchFamily="82" charset="0"/>
              </a:rPr>
              <a:t>músico que </a:t>
            </a:r>
            <a:r>
              <a:rPr lang="es-ES" sz="2800" dirty="0" smtClean="0">
                <a:latin typeface="Snap ITC" pitchFamily="82" charset="0"/>
              </a:rPr>
              <a:t>nos </a:t>
            </a:r>
            <a:r>
              <a:rPr lang="es-ES" sz="2800" dirty="0" err="1" smtClean="0">
                <a:latin typeface="Snap ITC" pitchFamily="82" charset="0"/>
              </a:rPr>
              <a:t>ensinou</a:t>
            </a:r>
            <a:r>
              <a:rPr lang="es-ES" sz="2800" dirty="0" smtClean="0">
                <a:latin typeface="Snap ITC" pitchFamily="82" charset="0"/>
              </a:rPr>
              <a:t> </a:t>
            </a:r>
            <a:r>
              <a:rPr lang="es-ES" sz="2800" dirty="0" smtClean="0">
                <a:latin typeface="Snap ITC" pitchFamily="82" charset="0"/>
              </a:rPr>
              <a:t>este precioso arte</a:t>
            </a:r>
            <a:endParaRPr lang="es-ES" sz="2800" dirty="0">
              <a:latin typeface="Snap IT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959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0" y="1318073"/>
            <a:ext cx="4296494" cy="4320480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5377354" y="1216155"/>
            <a:ext cx="27363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>
                <a:latin typeface="Snap ITC" pitchFamily="82" charset="0"/>
              </a:rPr>
              <a:t>Enseñar a través da </a:t>
            </a:r>
            <a:r>
              <a:rPr lang="es-ES" sz="2400" dirty="0" err="1" smtClean="0">
                <a:latin typeface="Snap ITC" pitchFamily="82" charset="0"/>
              </a:rPr>
              <a:t>tecnoloxía</a:t>
            </a:r>
            <a:r>
              <a:rPr lang="es-ES" sz="2400" dirty="0" smtClean="0">
                <a:latin typeface="Snap ITC" pitchFamily="82" charset="0"/>
              </a:rPr>
              <a:t> e un constante </a:t>
            </a:r>
            <a:r>
              <a:rPr lang="es-ES" sz="2400" dirty="0" err="1" smtClean="0">
                <a:latin typeface="Snap ITC" pitchFamily="82" charset="0"/>
              </a:rPr>
              <a:t>esforzo</a:t>
            </a:r>
            <a:r>
              <a:rPr lang="es-ES" sz="2400" dirty="0" smtClean="0">
                <a:latin typeface="Snap ITC" pitchFamily="82" charset="0"/>
              </a:rPr>
              <a:t> por parte dos </a:t>
            </a:r>
            <a:r>
              <a:rPr lang="es-ES" sz="2400" dirty="0" err="1" smtClean="0">
                <a:latin typeface="Snap ITC" pitchFamily="82" charset="0"/>
              </a:rPr>
              <a:t>nosos</a:t>
            </a:r>
            <a:r>
              <a:rPr lang="es-ES" sz="2400" dirty="0" smtClean="0">
                <a:latin typeface="Snap ITC" pitchFamily="82" charset="0"/>
              </a:rPr>
              <a:t> </a:t>
            </a:r>
            <a:r>
              <a:rPr lang="es-ES" sz="2400" dirty="0" err="1" smtClean="0">
                <a:latin typeface="Snap ITC" pitchFamily="82" charset="0"/>
              </a:rPr>
              <a:t>profesionais</a:t>
            </a:r>
            <a:r>
              <a:rPr lang="es-ES" sz="2400" dirty="0" smtClean="0">
                <a:latin typeface="Snap ITC" pitchFamily="82" charset="0"/>
              </a:rPr>
              <a:t>, o </a:t>
            </a:r>
            <a:r>
              <a:rPr lang="es-ES" sz="2400" dirty="0" err="1" smtClean="0">
                <a:latin typeface="Snap ITC" pitchFamily="82" charset="0"/>
              </a:rPr>
              <a:t>soriso</a:t>
            </a:r>
            <a:r>
              <a:rPr lang="es-ES" sz="2400" dirty="0" smtClean="0">
                <a:latin typeface="Snap ITC" pitchFamily="82" charset="0"/>
              </a:rPr>
              <a:t> de Nora é a </a:t>
            </a:r>
            <a:r>
              <a:rPr lang="es-ES" sz="2400" dirty="0" err="1" smtClean="0">
                <a:latin typeface="Snap ITC" pitchFamily="82" charset="0"/>
              </a:rPr>
              <a:t>mellor</a:t>
            </a:r>
            <a:r>
              <a:rPr lang="es-ES" sz="2400" dirty="0" smtClean="0">
                <a:latin typeface="Snap ITC" pitchFamily="82" charset="0"/>
              </a:rPr>
              <a:t> das recompensas</a:t>
            </a:r>
            <a:endParaRPr lang="es-ES" sz="2400" dirty="0">
              <a:latin typeface="Snap IT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63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124744"/>
            <a:ext cx="6840760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526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396" y="980728"/>
            <a:ext cx="7031996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645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lta costura">
  <a:themeElements>
    <a:clrScheme name="Alta costura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Etiqueta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larida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99</TotalTime>
  <Words>64</Words>
  <Application>Microsoft Office PowerPoint</Application>
  <PresentationFormat>Presentación en pantalla (4:3)</PresentationFormat>
  <Paragraphs>5</Paragraphs>
  <Slides>8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Alta costura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Pc</dc:creator>
  <cp:lastModifiedBy>Pc</cp:lastModifiedBy>
  <cp:revision>9</cp:revision>
  <dcterms:created xsi:type="dcterms:W3CDTF">2011-11-10T08:23:51Z</dcterms:created>
  <dcterms:modified xsi:type="dcterms:W3CDTF">2011-11-29T19:19:56Z</dcterms:modified>
</cp:coreProperties>
</file>